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98" r:id="rId3"/>
    <p:sldId id="299" r:id="rId4"/>
    <p:sldId id="300" r:id="rId5"/>
    <p:sldId id="301" r:id="rId6"/>
    <p:sldId id="312" r:id="rId7"/>
    <p:sldId id="313" r:id="rId8"/>
    <p:sldId id="314" r:id="rId9"/>
    <p:sldId id="258" r:id="rId10"/>
    <p:sldId id="257" r:id="rId11"/>
    <p:sldId id="263" r:id="rId12"/>
    <p:sldId id="302" r:id="rId13"/>
    <p:sldId id="303" r:id="rId14"/>
    <p:sldId id="304" r:id="rId15"/>
    <p:sldId id="315" r:id="rId16"/>
    <p:sldId id="311" r:id="rId17"/>
    <p:sldId id="307" r:id="rId18"/>
    <p:sldId id="308" r:id="rId19"/>
    <p:sldId id="309" r:id="rId20"/>
    <p:sldId id="310" r:id="rId21"/>
    <p:sldId id="271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75" r:id="rId31"/>
  </p:sldIdLst>
  <p:sldSz cx="18288000" cy="10287000"/>
  <p:notesSz cx="10287000" cy="18288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B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660"/>
  </p:normalViewPr>
  <p:slideViewPr>
    <p:cSldViewPr>
      <p:cViewPr varScale="1">
        <p:scale>
          <a:sx n="71" d="100"/>
          <a:sy n="71" d="100"/>
        </p:scale>
        <p:origin x="81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4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9.png"/><Relationship Id="rId7" Type="http://schemas.openxmlformats.org/officeDocument/2006/relationships/image" Target="../media/image10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8.png"/><Relationship Id="rId9" Type="http://schemas.openxmlformats.org/officeDocument/2006/relationships/image" Target="../media/image10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99.png"/><Relationship Id="rId7" Type="http://schemas.openxmlformats.org/officeDocument/2006/relationships/image" Target="../media/image108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99.png"/><Relationship Id="rId7" Type="http://schemas.openxmlformats.org/officeDocument/2006/relationships/image" Target="../media/image11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99.png"/><Relationship Id="rId7" Type="http://schemas.openxmlformats.org/officeDocument/2006/relationships/image" Target="../media/image116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8.png"/><Relationship Id="rId4" Type="http://schemas.openxmlformats.org/officeDocument/2006/relationships/image" Target="../media/image114.png"/><Relationship Id="rId9" Type="http://schemas.openxmlformats.org/officeDocument/2006/relationships/image" Target="../media/image1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99.png"/><Relationship Id="rId7" Type="http://schemas.openxmlformats.org/officeDocument/2006/relationships/image" Target="../media/image121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99.png"/><Relationship Id="rId7" Type="http://schemas.openxmlformats.org/officeDocument/2006/relationships/image" Target="../media/image124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1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99.png"/><Relationship Id="rId7" Type="http://schemas.openxmlformats.org/officeDocument/2006/relationships/image" Target="../media/image128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99.png"/><Relationship Id="rId7" Type="http://schemas.openxmlformats.org/officeDocument/2006/relationships/image" Target="../media/image13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99.png"/><Relationship Id="rId7" Type="http://schemas.openxmlformats.org/officeDocument/2006/relationships/image" Target="../media/image136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8.png"/><Relationship Id="rId7" Type="http://schemas.openxmlformats.org/officeDocument/2006/relationships/image" Target="../media/image1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8.png"/><Relationship Id="rId9" Type="http://schemas.openxmlformats.org/officeDocument/2006/relationships/image" Target="../media/image1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5" Type="http://schemas.openxmlformats.org/officeDocument/2006/relationships/image" Target="../media/image148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5" Type="http://schemas.openxmlformats.org/officeDocument/2006/relationships/image" Target="../media/image149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4.png"/><Relationship Id="rId7" Type="http://schemas.openxmlformats.org/officeDocument/2006/relationships/image" Target="../media/image1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8.png"/><Relationship Id="rId9" Type="http://schemas.openxmlformats.org/officeDocument/2006/relationships/image" Target="../media/image15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4.png"/><Relationship Id="rId7" Type="http://schemas.openxmlformats.org/officeDocument/2006/relationships/image" Target="../media/image1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5" Type="http://schemas.openxmlformats.org/officeDocument/2006/relationships/image" Target="../media/image150.png"/><Relationship Id="rId4" Type="http://schemas.openxmlformats.org/officeDocument/2006/relationships/image" Target="../media/image8.png"/><Relationship Id="rId9" Type="http://schemas.openxmlformats.org/officeDocument/2006/relationships/image" Target="../media/image15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4.png"/><Relationship Id="rId7" Type="http://schemas.openxmlformats.org/officeDocument/2006/relationships/image" Target="../media/image1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5" Type="http://schemas.openxmlformats.org/officeDocument/2006/relationships/image" Target="../media/image150.png"/><Relationship Id="rId4" Type="http://schemas.openxmlformats.org/officeDocument/2006/relationships/image" Target="../media/image8.png"/><Relationship Id="rId9" Type="http://schemas.openxmlformats.org/officeDocument/2006/relationships/image" Target="../media/image15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3" Type="http://schemas.openxmlformats.org/officeDocument/2006/relationships/image" Target="../media/image144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8.png"/><Relationship Id="rId9" Type="http://schemas.openxmlformats.org/officeDocument/2006/relationships/image" Target="../media/image1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5" Type="http://schemas.openxmlformats.org/officeDocument/2006/relationships/image" Target="../media/image15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8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2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8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openxmlformats.org/officeDocument/2006/relationships/image" Target="../media/image53.png"/><Relationship Id="rId21" Type="http://schemas.openxmlformats.org/officeDocument/2006/relationships/image" Target="../media/image70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image" Target="../media/image6.png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4" Type="http://schemas.openxmlformats.org/officeDocument/2006/relationships/image" Target="../media/image8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53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image" Target="../media/image6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8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90.png"/><Relationship Id="rId3" Type="http://schemas.openxmlformats.org/officeDocument/2006/relationships/image" Target="../media/image53.png"/><Relationship Id="rId7" Type="http://schemas.openxmlformats.org/officeDocument/2006/relationships/image" Target="../media/image85.png"/><Relationship Id="rId12" Type="http://schemas.openxmlformats.org/officeDocument/2006/relationships/image" Target="../media/image8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88.png"/><Relationship Id="rId5" Type="http://schemas.openxmlformats.org/officeDocument/2006/relationships/image" Target="../media/image84.png"/><Relationship Id="rId10" Type="http://schemas.openxmlformats.org/officeDocument/2006/relationships/image" Target="../media/image87.png"/><Relationship Id="rId4" Type="http://schemas.openxmlformats.org/officeDocument/2006/relationships/image" Target="../media/image8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2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65546" y="5266888"/>
            <a:ext cx="5763012" cy="5763012"/>
            <a:chOff x="11165546" y="5266888"/>
            <a:chExt cx="5763012" cy="57630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65546" y="5266888"/>
              <a:ext cx="5763012" cy="576301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7544" y="1622963"/>
            <a:ext cx="7888977" cy="244050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9936" y="3727570"/>
            <a:ext cx="4867410" cy="8551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788" y="6039705"/>
            <a:ext cx="3873852" cy="328758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9936" y="3087698"/>
            <a:ext cx="5970448" cy="8511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0406" y="677681"/>
            <a:ext cx="1921328" cy="85340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8645" y="549245"/>
            <a:ext cx="3273183" cy="1109031"/>
          </a:xfrm>
          <a:prstGeom prst="rect">
            <a:avLst/>
          </a:prstGeom>
        </p:spPr>
      </p:pic>
      <p:pic>
        <p:nvPicPr>
          <p:cNvPr id="4" name="딩동_영상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421640" y="1531085"/>
            <a:ext cx="15459476" cy="86959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053352" y="95448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4"/>
                </a:solidFill>
              </a:rPr>
              <a:t>09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26679" y="666806"/>
            <a:ext cx="2947465" cy="92354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9454" y="677681"/>
            <a:ext cx="1921328" cy="85340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43130" y="9105841"/>
            <a:ext cx="2799454" cy="11811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84620" y="1886750"/>
            <a:ext cx="14716474" cy="7191693"/>
            <a:chOff x="1047619" y="2908336"/>
            <a:chExt cx="14716474" cy="71916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7619" y="2908336"/>
              <a:ext cx="14716474" cy="7191693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6053352" y="95448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4"/>
                </a:solidFill>
              </a:rPr>
              <a:t>10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29" y="1480837"/>
            <a:ext cx="17142857" cy="9524"/>
            <a:chOff x="571429" y="1480837"/>
            <a:chExt cx="17142857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29" y="1480837"/>
              <a:ext cx="17142857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26679" y="666805"/>
            <a:ext cx="6424647" cy="93018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9454" y="677681"/>
            <a:ext cx="1921328" cy="85340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765" y="1592584"/>
            <a:ext cx="5014875" cy="93018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38164" y="2388469"/>
            <a:ext cx="7180773" cy="72986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34900" y="2405280"/>
            <a:ext cx="6018529" cy="3148829"/>
            <a:chOff x="4234900" y="2405280"/>
            <a:chExt cx="6018529" cy="31488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5213" y="855083"/>
              <a:ext cx="12037057" cy="629765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4900" y="2405280"/>
              <a:ext cx="6018529" cy="31488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9" y="4732709"/>
            <a:ext cx="9312761" cy="4874648"/>
            <a:chOff x="571429" y="4732709"/>
            <a:chExt cx="9312761" cy="48746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4084952" y="2295385"/>
              <a:ext cx="18625521" cy="974929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1429" y="4732709"/>
              <a:ext cx="9312761" cy="487464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3094BCD-8ED5-4538-6BAF-F13F3668C862}"/>
              </a:ext>
            </a:extLst>
          </p:cNvPr>
          <p:cNvSpPr txBox="1"/>
          <p:nvPr/>
        </p:nvSpPr>
        <p:spPr>
          <a:xfrm>
            <a:off x="16053352" y="95448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4"/>
                </a:solidFill>
              </a:rPr>
              <a:t>11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581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29" y="1480837"/>
            <a:ext cx="17142857" cy="9524"/>
            <a:chOff x="571429" y="1480837"/>
            <a:chExt cx="17142857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29" y="1480837"/>
              <a:ext cx="17142857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26679" y="666805"/>
            <a:ext cx="6424647" cy="93018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9454" y="677681"/>
            <a:ext cx="1921328" cy="85340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6394" y="1628726"/>
            <a:ext cx="6230913" cy="93018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24117" y="2256164"/>
            <a:ext cx="8329305" cy="72929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8095" y="2400819"/>
            <a:ext cx="9028029" cy="7334725"/>
            <a:chOff x="638095" y="2400819"/>
            <a:chExt cx="9028029" cy="733472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836024" y="-1226648"/>
              <a:ext cx="18056059" cy="14669451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8095" y="2400819"/>
              <a:ext cx="9028029" cy="733472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FB23D95-37F3-C55F-4906-BDCA6EF797CA}"/>
              </a:ext>
            </a:extLst>
          </p:cNvPr>
          <p:cNvSpPr txBox="1"/>
          <p:nvPr/>
        </p:nvSpPr>
        <p:spPr>
          <a:xfrm>
            <a:off x="16053352" y="95448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4"/>
                </a:solidFill>
              </a:rPr>
              <a:t>12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649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29" y="1480837"/>
            <a:ext cx="17142857" cy="9524"/>
            <a:chOff x="571429" y="1480837"/>
            <a:chExt cx="17142857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29" y="1480837"/>
              <a:ext cx="17142857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26679" y="666805"/>
            <a:ext cx="6424647" cy="93018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9454" y="677681"/>
            <a:ext cx="1921328" cy="85340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6394" y="1607173"/>
            <a:ext cx="3556485" cy="93018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61831" y="2846764"/>
            <a:ext cx="7042800" cy="68011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1429" y="2901865"/>
            <a:ext cx="9269801" cy="5803282"/>
            <a:chOff x="571429" y="2901865"/>
            <a:chExt cx="9269801" cy="580328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4031906" y="31789"/>
              <a:ext cx="18539602" cy="11606564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1429" y="2901865"/>
              <a:ext cx="9269801" cy="580328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3166846-0BF9-88CF-4115-8527EB03731E}"/>
              </a:ext>
            </a:extLst>
          </p:cNvPr>
          <p:cNvSpPr txBox="1"/>
          <p:nvPr/>
        </p:nvSpPr>
        <p:spPr>
          <a:xfrm>
            <a:off x="16053352" y="95448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4"/>
                </a:solidFill>
              </a:rPr>
              <a:t>13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927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D04F7F-5311-1571-BA7F-4DA096A63C8C}"/>
              </a:ext>
            </a:extLst>
          </p:cNvPr>
          <p:cNvSpPr/>
          <p:nvPr/>
        </p:nvSpPr>
        <p:spPr>
          <a:xfrm>
            <a:off x="-1" y="0"/>
            <a:ext cx="18288001" cy="10287000"/>
          </a:xfrm>
          <a:prstGeom prst="rect">
            <a:avLst/>
          </a:prstGeom>
          <a:solidFill>
            <a:srgbClr val="FFFB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1001">
            <a:extLst>
              <a:ext uri="{FF2B5EF4-FFF2-40B4-BE49-F238E27FC236}">
                <a16:creationId xmlns:a16="http://schemas.microsoft.com/office/drawing/2014/main" id="{FAA0BE2F-E323-A513-EE41-107B1E00AAF2}"/>
              </a:ext>
            </a:extLst>
          </p:cNvPr>
          <p:cNvGrpSpPr/>
          <p:nvPr/>
        </p:nvGrpSpPr>
        <p:grpSpPr>
          <a:xfrm>
            <a:off x="571429" y="1480837"/>
            <a:ext cx="17142857" cy="9524"/>
            <a:chOff x="571429" y="1480837"/>
            <a:chExt cx="17142857" cy="9524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5B8BAB6E-1368-3805-25F0-66E28F246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29" y="1480837"/>
              <a:ext cx="17142857" cy="9524"/>
            </a:xfrm>
            <a:prstGeom prst="rect">
              <a:avLst/>
            </a:prstGeom>
          </p:spPr>
        </p:pic>
      </p:grpSp>
      <p:pic>
        <p:nvPicPr>
          <p:cNvPr id="6" name="Object 4">
            <a:extLst>
              <a:ext uri="{FF2B5EF4-FFF2-40B4-BE49-F238E27FC236}">
                <a16:creationId xmlns:a16="http://schemas.microsoft.com/office/drawing/2014/main" id="{2378E912-3A61-FCB0-5B72-85A8FD2F5E5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26679" y="666805"/>
            <a:ext cx="6424647" cy="930180"/>
          </a:xfrm>
          <a:prstGeom prst="rect">
            <a:avLst/>
          </a:prstGeom>
        </p:spPr>
      </p:pic>
      <p:pic>
        <p:nvPicPr>
          <p:cNvPr id="7" name="Object 5">
            <a:extLst>
              <a:ext uri="{FF2B5EF4-FFF2-40B4-BE49-F238E27FC236}">
                <a16:creationId xmlns:a16="http://schemas.microsoft.com/office/drawing/2014/main" id="{9FD6B0CD-A541-F4B9-B6B9-16DD14CE87A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20363" y="560614"/>
            <a:ext cx="500366" cy="463328"/>
          </a:xfrm>
          <a:prstGeom prst="rect">
            <a:avLst/>
          </a:prstGeom>
        </p:spPr>
      </p:pic>
      <p:pic>
        <p:nvPicPr>
          <p:cNvPr id="8" name="Object 6">
            <a:extLst>
              <a:ext uri="{FF2B5EF4-FFF2-40B4-BE49-F238E27FC236}">
                <a16:creationId xmlns:a16="http://schemas.microsoft.com/office/drawing/2014/main" id="{EF1C4B6C-75F5-280D-319B-6E2250DDF5B9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9454" y="677681"/>
            <a:ext cx="1921328" cy="853404"/>
          </a:xfrm>
          <a:prstGeom prst="rect">
            <a:avLst/>
          </a:prstGeom>
        </p:spPr>
      </p:pic>
      <p:pic>
        <p:nvPicPr>
          <p:cNvPr id="9" name="Object 7">
            <a:extLst>
              <a:ext uri="{FF2B5EF4-FFF2-40B4-BE49-F238E27FC236}">
                <a16:creationId xmlns:a16="http://schemas.microsoft.com/office/drawing/2014/main" id="{FC25DA40-5060-BCAC-E8D2-B3AD8D0A869C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6394" y="1628726"/>
            <a:ext cx="4912113" cy="930180"/>
          </a:xfrm>
          <a:prstGeom prst="rect">
            <a:avLst/>
          </a:prstGeom>
        </p:spPr>
      </p:pic>
      <p:pic>
        <p:nvPicPr>
          <p:cNvPr id="10" name="Object 8">
            <a:extLst>
              <a:ext uri="{FF2B5EF4-FFF2-40B4-BE49-F238E27FC236}">
                <a16:creationId xmlns:a16="http://schemas.microsoft.com/office/drawing/2014/main" id="{6F6415FE-1A7A-EFBC-9FF1-A8B9A0012424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00107" y="1201540"/>
            <a:ext cx="7755734" cy="9236849"/>
          </a:xfrm>
          <a:prstGeom prst="rect">
            <a:avLst/>
          </a:prstGeom>
        </p:spPr>
      </p:pic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7398864F-5083-D207-A4C8-9F8DBDEC4D6C}"/>
              </a:ext>
            </a:extLst>
          </p:cNvPr>
          <p:cNvGrpSpPr/>
          <p:nvPr/>
        </p:nvGrpSpPr>
        <p:grpSpPr>
          <a:xfrm>
            <a:off x="-4052189" y="164841"/>
            <a:ext cx="18618771" cy="11426189"/>
            <a:chOff x="-4052189" y="164841"/>
            <a:chExt cx="18618771" cy="11426189"/>
          </a:xfrm>
        </p:grpSpPr>
        <p:pic>
          <p:nvPicPr>
            <p:cNvPr id="12" name="Object 10">
              <a:extLst>
                <a:ext uri="{FF2B5EF4-FFF2-40B4-BE49-F238E27FC236}">
                  <a16:creationId xmlns:a16="http://schemas.microsoft.com/office/drawing/2014/main" id="{5CDE0882-86CA-1D09-6BFF-E1F63C926208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4052189" y="164841"/>
              <a:ext cx="18618771" cy="11426189"/>
            </a:xfrm>
            <a:prstGeom prst="rect">
              <a:avLst/>
            </a:prstGeom>
          </p:spPr>
        </p:pic>
        <p:pic>
          <p:nvPicPr>
            <p:cNvPr id="13" name="Object 11">
              <a:extLst>
                <a:ext uri="{FF2B5EF4-FFF2-40B4-BE49-F238E27FC236}">
                  <a16:creationId xmlns:a16="http://schemas.microsoft.com/office/drawing/2014/main" id="{1D9648AD-0CAC-84ED-6729-13488CC0D444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1429" y="2990314"/>
              <a:ext cx="9309385" cy="5713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0993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29" y="1480837"/>
            <a:ext cx="17142857" cy="9524"/>
            <a:chOff x="571429" y="1480837"/>
            <a:chExt cx="17142857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29" y="1480837"/>
              <a:ext cx="17142857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26679" y="666805"/>
            <a:ext cx="6424647" cy="93018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9454" y="677681"/>
            <a:ext cx="1921328" cy="85340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6394" y="1628726"/>
            <a:ext cx="4912113" cy="93018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18488" y="2563212"/>
            <a:ext cx="7833915" cy="72113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1429" y="2861971"/>
            <a:ext cx="9148407" cy="5722742"/>
            <a:chOff x="571429" y="2861971"/>
            <a:chExt cx="9148407" cy="572274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971647" y="31728"/>
              <a:ext cx="18296813" cy="1144548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1429" y="2861971"/>
              <a:ext cx="9148407" cy="572274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845D6AB-91A7-AECA-9D62-DEF757A44310}"/>
              </a:ext>
            </a:extLst>
          </p:cNvPr>
          <p:cNvSpPr txBox="1"/>
          <p:nvPr/>
        </p:nvSpPr>
        <p:spPr>
          <a:xfrm>
            <a:off x="16053352" y="95448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4"/>
                </a:solidFill>
              </a:rPr>
              <a:t>14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334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29" y="1480837"/>
            <a:ext cx="17142857" cy="9524"/>
            <a:chOff x="571429" y="1480837"/>
            <a:chExt cx="17142857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29" y="1480837"/>
              <a:ext cx="17142857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26679" y="666805"/>
            <a:ext cx="6424647" cy="93018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9454" y="677681"/>
            <a:ext cx="1921328" cy="85340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6394" y="1628726"/>
            <a:ext cx="4912113" cy="93018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62336" y="2014288"/>
            <a:ext cx="6353333" cy="73029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2323" y="3124627"/>
            <a:ext cx="9129772" cy="4826904"/>
            <a:chOff x="612323" y="3124627"/>
            <a:chExt cx="9129772" cy="482690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926308" y="737430"/>
              <a:ext cx="18259545" cy="9653809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2323" y="3124627"/>
              <a:ext cx="9129772" cy="482690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BF4CAF1-7BF2-EF93-A719-89B430807145}"/>
              </a:ext>
            </a:extLst>
          </p:cNvPr>
          <p:cNvSpPr txBox="1"/>
          <p:nvPr/>
        </p:nvSpPr>
        <p:spPr>
          <a:xfrm>
            <a:off x="16053352" y="95448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4"/>
                </a:solidFill>
              </a:rPr>
              <a:t>15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094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29" y="1480837"/>
            <a:ext cx="17142857" cy="9524"/>
            <a:chOff x="571429" y="1480837"/>
            <a:chExt cx="17142857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29" y="1480837"/>
              <a:ext cx="17142857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26679" y="666805"/>
            <a:ext cx="6424647" cy="93018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9454" y="677681"/>
            <a:ext cx="1921328" cy="85340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6394" y="1628726"/>
            <a:ext cx="5451723" cy="93018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34812" y="2877117"/>
            <a:ext cx="8120648" cy="63887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1429" y="3297757"/>
            <a:ext cx="9170667" cy="4863133"/>
            <a:chOff x="571429" y="3297757"/>
            <a:chExt cx="9170667" cy="48631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987453" y="892642"/>
              <a:ext cx="18341333" cy="9726267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1429" y="3297757"/>
              <a:ext cx="9170667" cy="486313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AE4B335-D895-2C68-88FD-17DAD9A6FD5A}"/>
              </a:ext>
            </a:extLst>
          </p:cNvPr>
          <p:cNvSpPr txBox="1"/>
          <p:nvPr/>
        </p:nvSpPr>
        <p:spPr>
          <a:xfrm>
            <a:off x="16053352" y="95448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4"/>
                </a:solidFill>
              </a:rPr>
              <a:t>16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470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29" y="1480837"/>
            <a:ext cx="17142857" cy="9524"/>
            <a:chOff x="571429" y="1480837"/>
            <a:chExt cx="17142857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29" y="1480837"/>
              <a:ext cx="17142857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26679" y="666805"/>
            <a:ext cx="6424647" cy="93018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9454" y="677681"/>
            <a:ext cx="1921328" cy="85340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6394" y="1628726"/>
            <a:ext cx="3462742" cy="93018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35526" y="4132964"/>
            <a:ext cx="7097790" cy="26666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1429" y="3223925"/>
            <a:ext cx="9170667" cy="4800271"/>
            <a:chOff x="571429" y="3223925"/>
            <a:chExt cx="9170667" cy="48002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987795" y="849899"/>
              <a:ext cx="18341333" cy="9600542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1429" y="3223925"/>
              <a:ext cx="9170667" cy="48002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122EC15-8B5F-0726-8526-61B5957E1F62}"/>
              </a:ext>
            </a:extLst>
          </p:cNvPr>
          <p:cNvSpPr txBox="1"/>
          <p:nvPr/>
        </p:nvSpPr>
        <p:spPr>
          <a:xfrm>
            <a:off x="16053352" y="95448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4"/>
                </a:solidFill>
              </a:rPr>
              <a:t>17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627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17155" y="619329"/>
            <a:ext cx="1152037" cy="89289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0406" y="677681"/>
            <a:ext cx="1921328" cy="85340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9691" y="1502410"/>
            <a:ext cx="2380373" cy="218078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1177" y="2090933"/>
            <a:ext cx="3336160" cy="100544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12955" y="2159917"/>
            <a:ext cx="5508847" cy="83678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9691" y="2870669"/>
            <a:ext cx="2442658" cy="218078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51075" y="3459192"/>
            <a:ext cx="2962303" cy="100544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31717" y="3554955"/>
            <a:ext cx="3499990" cy="83678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9663" y="4278991"/>
            <a:ext cx="2442658" cy="218078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151075" y="4851530"/>
            <a:ext cx="2980779" cy="100544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741572" y="4928832"/>
            <a:ext cx="3182057" cy="86185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9691" y="5760860"/>
            <a:ext cx="2463420" cy="218077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155090" y="6346937"/>
            <a:ext cx="2980779" cy="100544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735326" y="6443221"/>
            <a:ext cx="3154505" cy="83678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69691" y="7247165"/>
            <a:ext cx="2432277" cy="218077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288087" y="7852446"/>
            <a:ext cx="3201903" cy="100545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705002" y="7959107"/>
            <a:ext cx="4915809" cy="8367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65546" y="5266888"/>
            <a:ext cx="5763012" cy="5763012"/>
            <a:chOff x="11165546" y="5266888"/>
            <a:chExt cx="5763012" cy="576301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165546" y="5266888"/>
              <a:ext cx="5763012" cy="576301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9B214A6-3248-4B97-ADE6-6B22A26630E1}"/>
              </a:ext>
            </a:extLst>
          </p:cNvPr>
          <p:cNvSpPr txBox="1"/>
          <p:nvPr/>
        </p:nvSpPr>
        <p:spPr>
          <a:xfrm>
            <a:off x="16053352" y="95448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4"/>
                </a:solidFill>
              </a:rPr>
              <a:t>01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475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29" y="1480837"/>
            <a:ext cx="17142857" cy="9524"/>
            <a:chOff x="571429" y="1480837"/>
            <a:chExt cx="17142857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29" y="1480837"/>
              <a:ext cx="17142857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26679" y="666805"/>
            <a:ext cx="6424647" cy="93018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9454" y="677681"/>
            <a:ext cx="1921328" cy="85340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6394" y="1628726"/>
            <a:ext cx="2685304" cy="93018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06402" y="2864421"/>
            <a:ext cx="6300438" cy="67025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9048" y="3155697"/>
            <a:ext cx="9170667" cy="4856526"/>
            <a:chOff x="619048" y="3155697"/>
            <a:chExt cx="9170667" cy="485652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939870" y="753850"/>
              <a:ext cx="18341333" cy="9713051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9048" y="3155697"/>
              <a:ext cx="9170667" cy="485652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EB1A673-3505-F2B8-E399-17F6E33A9EE8}"/>
              </a:ext>
            </a:extLst>
          </p:cNvPr>
          <p:cNvSpPr txBox="1"/>
          <p:nvPr/>
        </p:nvSpPr>
        <p:spPr>
          <a:xfrm>
            <a:off x="16053352" y="95448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4"/>
                </a:solidFill>
              </a:rPr>
              <a:t>18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824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26679" y="666806"/>
            <a:ext cx="2954799" cy="92354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9454" y="677681"/>
            <a:ext cx="1921328" cy="85340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5718" y="1778398"/>
            <a:ext cx="3218092" cy="118115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6737" y="4409578"/>
            <a:ext cx="9421622" cy="281314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28302" y="3439387"/>
            <a:ext cx="7566984" cy="39664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80277" y="3267680"/>
            <a:ext cx="1175604" cy="1175604"/>
            <a:chOff x="3280277" y="3267680"/>
            <a:chExt cx="1175604" cy="117560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80277" y="3267680"/>
              <a:ext cx="1175604" cy="11756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509851" y="2997498"/>
            <a:ext cx="1445787" cy="1445787"/>
            <a:chOff x="12509851" y="2997498"/>
            <a:chExt cx="1445787" cy="144578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09851" y="2997498"/>
              <a:ext cx="1445787" cy="1445787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B4DEFC9-C465-7C2F-AF98-ED20C5185F92}"/>
              </a:ext>
            </a:extLst>
          </p:cNvPr>
          <p:cNvSpPr txBox="1"/>
          <p:nvPr/>
        </p:nvSpPr>
        <p:spPr>
          <a:xfrm>
            <a:off x="16053352" y="95448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4"/>
                </a:solidFill>
              </a:rPr>
              <a:t>19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26679" y="666806"/>
            <a:ext cx="3375332" cy="92354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9454" y="677681"/>
            <a:ext cx="1921328" cy="85340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9280" y="3196318"/>
            <a:ext cx="13533461" cy="570981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0776" y="1732990"/>
            <a:ext cx="4589597" cy="11811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291046" y="1915758"/>
            <a:ext cx="767256" cy="622666"/>
            <a:chOff x="5291046" y="1915758"/>
            <a:chExt cx="767256" cy="6226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91046" y="1915758"/>
              <a:ext cx="767256" cy="622666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2313FE7-FCB8-EEB6-8085-C40EAD1DD0B4}"/>
              </a:ext>
            </a:extLst>
          </p:cNvPr>
          <p:cNvSpPr txBox="1"/>
          <p:nvPr/>
        </p:nvSpPr>
        <p:spPr>
          <a:xfrm>
            <a:off x="16053352" y="95448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4"/>
                </a:solidFill>
              </a:rPr>
              <a:t>20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236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26679" y="666806"/>
            <a:ext cx="3375332" cy="92354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9454" y="677681"/>
            <a:ext cx="1921328" cy="85340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82747" y="3196318"/>
            <a:ext cx="14349032" cy="56985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0776" y="1732990"/>
            <a:ext cx="4589597" cy="11811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291046" y="1915758"/>
            <a:ext cx="767256" cy="622666"/>
            <a:chOff x="5291046" y="1915758"/>
            <a:chExt cx="767256" cy="6226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91046" y="1915758"/>
              <a:ext cx="767256" cy="62266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6053352" y="95448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4"/>
                </a:solidFill>
              </a:rPr>
              <a:t>21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761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26679" y="666806"/>
            <a:ext cx="3375332" cy="92354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9454" y="677681"/>
            <a:ext cx="1921328" cy="85340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82747" y="3196318"/>
            <a:ext cx="13362099" cy="482995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0776" y="1732990"/>
            <a:ext cx="4589597" cy="11811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291046" y="1915758"/>
            <a:ext cx="767256" cy="622666"/>
            <a:chOff x="5291046" y="1915758"/>
            <a:chExt cx="767256" cy="6226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91046" y="1915758"/>
              <a:ext cx="767256" cy="62266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6053352" y="95448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4"/>
                </a:solidFill>
              </a:rPr>
              <a:t>22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764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26679" y="666806"/>
            <a:ext cx="3375332" cy="92354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9454" y="677681"/>
            <a:ext cx="1921328" cy="85340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4765" y="1854083"/>
            <a:ext cx="4473939" cy="118115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1203" y="4370775"/>
            <a:ext cx="6892139" cy="436674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2099" y="3235613"/>
            <a:ext cx="2110528" cy="130080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33348" y="3245137"/>
            <a:ext cx="1593347" cy="128175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10191" y="4365153"/>
            <a:ext cx="7811103" cy="588970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053352" y="95448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4"/>
                </a:solidFill>
              </a:rPr>
              <a:t>23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871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26679" y="666806"/>
            <a:ext cx="3375332" cy="92354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9454" y="677681"/>
            <a:ext cx="1921328" cy="85340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4765" y="1854083"/>
            <a:ext cx="4473939" cy="118115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12156" y="4334175"/>
            <a:ext cx="7271690" cy="35630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2099" y="3235613"/>
            <a:ext cx="2110528" cy="130080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33348" y="3245137"/>
            <a:ext cx="1593347" cy="128175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52972" y="4319934"/>
            <a:ext cx="8071551" cy="51859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053352" y="95448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4"/>
                </a:solidFill>
              </a:rPr>
              <a:t>24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334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26679" y="666806"/>
            <a:ext cx="3375332" cy="92354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9454" y="677681"/>
            <a:ext cx="1921328" cy="85340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4765" y="1854083"/>
            <a:ext cx="4473939" cy="118115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12156" y="4334175"/>
            <a:ext cx="7760252" cy="43630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2099" y="3235613"/>
            <a:ext cx="2110528" cy="130080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33348" y="3245137"/>
            <a:ext cx="1593347" cy="128175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10191" y="4365153"/>
            <a:ext cx="7846674" cy="492592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053352" y="95448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4"/>
                </a:solidFill>
              </a:rPr>
              <a:t>25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717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26679" y="666806"/>
            <a:ext cx="3375332" cy="92354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9454" y="677681"/>
            <a:ext cx="1921328" cy="85340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4765" y="1926605"/>
            <a:ext cx="2227235" cy="110064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0231" y="4250222"/>
            <a:ext cx="7141169" cy="18257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0665" y="3274170"/>
            <a:ext cx="1864503" cy="110893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0231" y="5699146"/>
            <a:ext cx="7363274" cy="182575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3822" y="7283736"/>
            <a:ext cx="4888141" cy="118120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99124" y="3261655"/>
            <a:ext cx="3556007" cy="118120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09527" y="4128479"/>
            <a:ext cx="8352369" cy="181081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54346" y="5741812"/>
            <a:ext cx="5966093" cy="24382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18767" y="5866106"/>
            <a:ext cx="4285714" cy="57143"/>
            <a:chOff x="6318767" y="5866106"/>
            <a:chExt cx="4285714" cy="571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6318767" y="5866106"/>
              <a:ext cx="4285714" cy="57143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16053352" y="95448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4"/>
                </a:solidFill>
              </a:rPr>
              <a:t>26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59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26679" y="666806"/>
            <a:ext cx="3375332" cy="92354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9454" y="677681"/>
            <a:ext cx="1921328" cy="85340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4765" y="1926605"/>
            <a:ext cx="2227235" cy="110064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3812" y="4250222"/>
            <a:ext cx="13590369" cy="464787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0670" y="3283698"/>
            <a:ext cx="1893074" cy="108988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053352" y="95448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4"/>
                </a:solidFill>
              </a:rPr>
              <a:t>27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787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26679" y="666806"/>
            <a:ext cx="2209532" cy="92354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0406" y="677681"/>
            <a:ext cx="1921328" cy="85340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4288" y="1505699"/>
            <a:ext cx="2831075" cy="97907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84811" y="1242628"/>
            <a:ext cx="8023504" cy="28155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622756" y="2278191"/>
            <a:ext cx="1894026" cy="1047413"/>
            <a:chOff x="3622756" y="2278191"/>
            <a:chExt cx="1894026" cy="10474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22756" y="2278191"/>
              <a:ext cx="1894026" cy="10474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98666" y="3124774"/>
            <a:ext cx="342207" cy="1030104"/>
            <a:chOff x="4398666" y="3124774"/>
            <a:chExt cx="342207" cy="103010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3300000">
              <a:off x="4398666" y="3124774"/>
              <a:ext cx="342207" cy="103010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94841" y="3520903"/>
            <a:ext cx="11259694" cy="156382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08130" y="5003695"/>
            <a:ext cx="1810082" cy="114357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611879" y="6098808"/>
            <a:ext cx="12470428" cy="218970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66671" y="6081169"/>
            <a:ext cx="2531732" cy="105024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65669" y="2452014"/>
            <a:ext cx="2058703" cy="10502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244617" y="8301469"/>
            <a:ext cx="875529" cy="794577"/>
            <a:chOff x="2244617" y="8301469"/>
            <a:chExt cx="875529" cy="79457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44617" y="8301469"/>
              <a:ext cx="875529" cy="79457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431951" y="8259652"/>
            <a:ext cx="12555958" cy="11884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466166-82A5-D73C-F364-223290291189}"/>
              </a:ext>
            </a:extLst>
          </p:cNvPr>
          <p:cNvSpPr txBox="1"/>
          <p:nvPr/>
        </p:nvSpPr>
        <p:spPr>
          <a:xfrm>
            <a:off x="16053352" y="95448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4"/>
                </a:solidFill>
              </a:rPr>
              <a:t>02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4868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65546" y="5266888"/>
            <a:ext cx="5763012" cy="5763012"/>
            <a:chOff x="11165546" y="5266888"/>
            <a:chExt cx="5763012" cy="57630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65546" y="5266888"/>
              <a:ext cx="5763012" cy="576301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31188" y="4159342"/>
            <a:ext cx="3184697" cy="22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25330" y="2460887"/>
            <a:ext cx="4717174" cy="214983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26679" y="666806"/>
            <a:ext cx="2209532" cy="92354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0406" y="677681"/>
            <a:ext cx="1921328" cy="85340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8321" y="1501566"/>
            <a:ext cx="1975208" cy="97907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93184" y="1352059"/>
            <a:ext cx="4406217" cy="282501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91943" y="1281313"/>
            <a:ext cx="2814741" cy="2825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857" y="3563675"/>
            <a:ext cx="6046234" cy="5438707"/>
            <a:chOff x="1142857" y="3563675"/>
            <a:chExt cx="6046234" cy="54387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2857" y="3563675"/>
              <a:ext cx="6046234" cy="54387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72518" y="4229145"/>
            <a:ext cx="4786913" cy="4107767"/>
            <a:chOff x="1772518" y="4229145"/>
            <a:chExt cx="4786913" cy="41077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71130" y="3464700"/>
              <a:ext cx="5222904" cy="459005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6761" y="7394766"/>
              <a:ext cx="6299332" cy="10207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22151" y="7584547"/>
            <a:ext cx="431381" cy="391496"/>
            <a:chOff x="2422151" y="7584547"/>
            <a:chExt cx="431381" cy="39149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2151" y="7584547"/>
              <a:ext cx="431381" cy="3914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58528" y="3563675"/>
            <a:ext cx="6046234" cy="5438707"/>
            <a:chOff x="11058528" y="3563675"/>
            <a:chExt cx="6046234" cy="543870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58528" y="3563675"/>
              <a:ext cx="6046234" cy="543870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79460" y="3638765"/>
            <a:ext cx="5424828" cy="413355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850049" y="7213593"/>
            <a:ext cx="6152628" cy="102074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331559" y="7387432"/>
            <a:ext cx="431381" cy="391496"/>
            <a:chOff x="12331559" y="7387432"/>
            <a:chExt cx="431381" cy="39149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31559" y="7387432"/>
              <a:ext cx="431381" cy="3914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514981" y="5489429"/>
            <a:ext cx="1255752" cy="1139646"/>
            <a:chOff x="8514981" y="5489429"/>
            <a:chExt cx="1255752" cy="113964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14981" y="5489429"/>
              <a:ext cx="1255752" cy="113964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623176" y="4670410"/>
            <a:ext cx="1190150" cy="9837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E6EFD4-BA27-A9C3-819F-598BBA3AAF98}"/>
              </a:ext>
            </a:extLst>
          </p:cNvPr>
          <p:cNvSpPr txBox="1"/>
          <p:nvPr/>
        </p:nvSpPr>
        <p:spPr>
          <a:xfrm>
            <a:off x="16053352" y="95448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4"/>
                </a:solidFill>
              </a:rPr>
              <a:t>03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207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26679" y="666806"/>
            <a:ext cx="2209532" cy="92354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9454" y="677681"/>
            <a:ext cx="1921042" cy="8565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2788" y="1900906"/>
            <a:ext cx="2218419" cy="113593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70652" y="3336554"/>
            <a:ext cx="12079916" cy="15308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88066" y="3168495"/>
            <a:ext cx="829791" cy="727629"/>
            <a:chOff x="3288066" y="3168495"/>
            <a:chExt cx="829791" cy="7276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88066" y="3168495"/>
              <a:ext cx="829791" cy="727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973158" y="3168495"/>
            <a:ext cx="829791" cy="727629"/>
            <a:chOff x="13973158" y="3168495"/>
            <a:chExt cx="829791" cy="7276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3973158" y="3168495"/>
              <a:ext cx="829791" cy="72762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21022" y="5289245"/>
            <a:ext cx="11142845" cy="31779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316B34-A029-F8C1-C485-E67F97B029A8}"/>
              </a:ext>
            </a:extLst>
          </p:cNvPr>
          <p:cNvSpPr txBox="1"/>
          <p:nvPr/>
        </p:nvSpPr>
        <p:spPr>
          <a:xfrm>
            <a:off x="16053352" y="95448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4"/>
                </a:solidFill>
              </a:rPr>
              <a:t>04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258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844E71C-C568-2043-D19A-8B7F84B239AE}"/>
              </a:ext>
            </a:extLst>
          </p:cNvPr>
          <p:cNvGrpSpPr/>
          <p:nvPr/>
        </p:nvGrpSpPr>
        <p:grpSpPr>
          <a:xfrm>
            <a:off x="1035126" y="1431068"/>
            <a:ext cx="16190476" cy="9524"/>
            <a:chOff x="1047619" y="1480837"/>
            <a:chExt cx="16190476" cy="9524"/>
          </a:xfrm>
        </p:grpSpPr>
        <p:pic>
          <p:nvPicPr>
            <p:cNvPr id="47" name="Object 2">
              <a:extLst>
                <a:ext uri="{FF2B5EF4-FFF2-40B4-BE49-F238E27FC236}">
                  <a16:creationId xmlns:a16="http://schemas.microsoft.com/office/drawing/2014/main" id="{27D38F95-5B6E-F196-6DEB-548D9CD6E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4" name="Object 4">
            <a:extLst>
              <a:ext uri="{FF2B5EF4-FFF2-40B4-BE49-F238E27FC236}">
                <a16:creationId xmlns:a16="http://schemas.microsoft.com/office/drawing/2014/main" id="{19AD2247-0E58-2142-4EC3-230DCA6E086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14186" y="617037"/>
            <a:ext cx="2947465" cy="923542"/>
          </a:xfrm>
          <a:prstGeom prst="rect">
            <a:avLst/>
          </a:prstGeom>
        </p:spPr>
      </p:pic>
      <p:pic>
        <p:nvPicPr>
          <p:cNvPr id="12" name="Object 6">
            <a:extLst>
              <a:ext uri="{FF2B5EF4-FFF2-40B4-BE49-F238E27FC236}">
                <a16:creationId xmlns:a16="http://schemas.microsoft.com/office/drawing/2014/main" id="{9AD566ED-FFE5-963A-410F-78045FDF6E5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6961" y="627912"/>
            <a:ext cx="1921328" cy="853404"/>
          </a:xfrm>
          <a:prstGeom prst="rect">
            <a:avLst/>
          </a:prstGeom>
        </p:spPr>
      </p:pic>
      <p:pic>
        <p:nvPicPr>
          <p:cNvPr id="13" name="Object 7">
            <a:extLst>
              <a:ext uri="{FF2B5EF4-FFF2-40B4-BE49-F238E27FC236}">
                <a16:creationId xmlns:a16="http://schemas.microsoft.com/office/drawing/2014/main" id="{289125B3-7620-29D4-5279-250646A28BE7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6659" y="1626074"/>
            <a:ext cx="2380816" cy="1181159"/>
          </a:xfrm>
          <a:prstGeom prst="rect">
            <a:avLst/>
          </a:prstGeom>
        </p:spPr>
      </p:pic>
      <p:pic>
        <p:nvPicPr>
          <p:cNvPr id="15" name="Object 8">
            <a:extLst>
              <a:ext uri="{FF2B5EF4-FFF2-40B4-BE49-F238E27FC236}">
                <a16:creationId xmlns:a16="http://schemas.microsoft.com/office/drawing/2014/main" id="{532CCCB4-72F8-F6CC-2625-AD0D341B66FD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73028" y="2363601"/>
            <a:ext cx="7218091" cy="1808577"/>
          </a:xfrm>
          <a:prstGeom prst="rect">
            <a:avLst/>
          </a:prstGeom>
        </p:spPr>
      </p:pic>
      <p:pic>
        <p:nvPicPr>
          <p:cNvPr id="17" name="Object 9">
            <a:extLst>
              <a:ext uri="{FF2B5EF4-FFF2-40B4-BE49-F238E27FC236}">
                <a16:creationId xmlns:a16="http://schemas.microsoft.com/office/drawing/2014/main" id="{4A264A5F-1F87-D03D-0D83-9930D7B2B54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94835" y="2173782"/>
            <a:ext cx="3462632" cy="2435555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84A9EFF5-B5BF-2F22-6820-1B3A625F7903}"/>
              </a:ext>
            </a:extLst>
          </p:cNvPr>
          <p:cNvGrpSpPr/>
          <p:nvPr/>
        </p:nvGrpSpPr>
        <p:grpSpPr>
          <a:xfrm>
            <a:off x="2476825" y="5660067"/>
            <a:ext cx="2757522" cy="2757545"/>
            <a:chOff x="2489318" y="5709836"/>
            <a:chExt cx="2757522" cy="2757545"/>
          </a:xfrm>
        </p:grpSpPr>
        <p:pic>
          <p:nvPicPr>
            <p:cNvPr id="46" name="Object 11">
              <a:extLst>
                <a:ext uri="{FF2B5EF4-FFF2-40B4-BE49-F238E27FC236}">
                  <a16:creationId xmlns:a16="http://schemas.microsoft.com/office/drawing/2014/main" id="{66B2939C-ACC2-6922-9BF4-7796FA9D8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89318" y="5709836"/>
              <a:ext cx="2757522" cy="2757545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8DA5838-C4D4-5776-3348-A155BD554399}"/>
              </a:ext>
            </a:extLst>
          </p:cNvPr>
          <p:cNvGrpSpPr/>
          <p:nvPr/>
        </p:nvGrpSpPr>
        <p:grpSpPr>
          <a:xfrm>
            <a:off x="13469299" y="5660067"/>
            <a:ext cx="2757522" cy="2757545"/>
            <a:chOff x="13481792" y="5709836"/>
            <a:chExt cx="2757522" cy="2757545"/>
          </a:xfrm>
        </p:grpSpPr>
        <p:pic>
          <p:nvPicPr>
            <p:cNvPr id="45" name="Object 14">
              <a:extLst>
                <a:ext uri="{FF2B5EF4-FFF2-40B4-BE49-F238E27FC236}">
                  <a16:creationId xmlns:a16="http://schemas.microsoft.com/office/drawing/2014/main" id="{F892B163-DE22-37E7-B2CF-0C33D5CC0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81792" y="5709836"/>
              <a:ext cx="2757522" cy="2757545"/>
            </a:xfrm>
            <a:prstGeom prst="rect">
              <a:avLst/>
            </a:prstGeom>
          </p:spPr>
        </p:pic>
      </p:grpSp>
      <p:pic>
        <p:nvPicPr>
          <p:cNvPr id="20" name="Object 16">
            <a:extLst>
              <a:ext uri="{FF2B5EF4-FFF2-40B4-BE49-F238E27FC236}">
                <a16:creationId xmlns:a16="http://schemas.microsoft.com/office/drawing/2014/main" id="{5393DE93-894A-5765-9520-0A2BBAA1EA79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71821" y="7452307"/>
            <a:ext cx="1988869" cy="968031"/>
          </a:xfrm>
          <a:prstGeom prst="rect">
            <a:avLst/>
          </a:prstGeom>
        </p:spPr>
      </p:pic>
      <p:pic>
        <p:nvPicPr>
          <p:cNvPr id="21" name="Object 17">
            <a:extLst>
              <a:ext uri="{FF2B5EF4-FFF2-40B4-BE49-F238E27FC236}">
                <a16:creationId xmlns:a16="http://schemas.microsoft.com/office/drawing/2014/main" id="{68F3AE1B-7ED7-ABE6-971C-B7B492EB7211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858125" y="7452307"/>
            <a:ext cx="2274317" cy="968031"/>
          </a:xfrm>
          <a:prstGeom prst="rect">
            <a:avLst/>
          </a:prstGeom>
        </p:spPr>
      </p:pic>
      <p:pic>
        <p:nvPicPr>
          <p:cNvPr id="22" name="Object 18">
            <a:extLst>
              <a:ext uri="{FF2B5EF4-FFF2-40B4-BE49-F238E27FC236}">
                <a16:creationId xmlns:a16="http://schemas.microsoft.com/office/drawing/2014/main" id="{03B34A16-E718-8D7A-8158-59A00AAE7037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441155" y="2732013"/>
            <a:ext cx="2767025" cy="1185406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7ACACCEE-9F3E-81B0-6B95-6B516FB00460}"/>
              </a:ext>
            </a:extLst>
          </p:cNvPr>
          <p:cNvGrpSpPr/>
          <p:nvPr/>
        </p:nvGrpSpPr>
        <p:grpSpPr>
          <a:xfrm>
            <a:off x="8789011" y="5373767"/>
            <a:ext cx="682706" cy="4001250"/>
            <a:chOff x="8801504" y="5423536"/>
            <a:chExt cx="682706" cy="4001250"/>
          </a:xfrm>
        </p:grpSpPr>
        <p:pic>
          <p:nvPicPr>
            <p:cNvPr id="44" name="Object 20">
              <a:extLst>
                <a:ext uri="{FF2B5EF4-FFF2-40B4-BE49-F238E27FC236}">
                  <a16:creationId xmlns:a16="http://schemas.microsoft.com/office/drawing/2014/main" id="{DE8BCDE4-F0AC-7123-821D-7C3A86A62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7142232" y="7082808"/>
              <a:ext cx="4001250" cy="68270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AADB4B4-3010-9EFD-1FDD-02345086E104}"/>
              </a:ext>
            </a:extLst>
          </p:cNvPr>
          <p:cNvGrpSpPr/>
          <p:nvPr/>
        </p:nvGrpSpPr>
        <p:grpSpPr>
          <a:xfrm>
            <a:off x="8763192" y="6727390"/>
            <a:ext cx="728670" cy="992914"/>
            <a:chOff x="8775685" y="6777159"/>
            <a:chExt cx="728670" cy="992914"/>
          </a:xfrm>
        </p:grpSpPr>
        <p:pic>
          <p:nvPicPr>
            <p:cNvPr id="43" name="Object 23">
              <a:extLst>
                <a:ext uri="{FF2B5EF4-FFF2-40B4-BE49-F238E27FC236}">
                  <a16:creationId xmlns:a16="http://schemas.microsoft.com/office/drawing/2014/main" id="{2D4E229D-A8CF-A690-F786-5DC655C3C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75685" y="6777159"/>
              <a:ext cx="728670" cy="992914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5B94079-7598-25E7-34EE-12699DE6038C}"/>
              </a:ext>
            </a:extLst>
          </p:cNvPr>
          <p:cNvGrpSpPr/>
          <p:nvPr/>
        </p:nvGrpSpPr>
        <p:grpSpPr>
          <a:xfrm>
            <a:off x="5876467" y="5851151"/>
            <a:ext cx="2873204" cy="310030"/>
            <a:chOff x="5888960" y="5900920"/>
            <a:chExt cx="2873204" cy="310030"/>
          </a:xfrm>
        </p:grpSpPr>
        <p:pic>
          <p:nvPicPr>
            <p:cNvPr id="42" name="Object 26">
              <a:extLst>
                <a:ext uri="{FF2B5EF4-FFF2-40B4-BE49-F238E27FC236}">
                  <a16:creationId xmlns:a16="http://schemas.microsoft.com/office/drawing/2014/main" id="{0E3C2DB3-5735-3C27-2628-1F1F62E0A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88960" y="5900920"/>
              <a:ext cx="2873204" cy="310030"/>
            </a:xfrm>
            <a:prstGeom prst="rect">
              <a:avLst/>
            </a:prstGeom>
          </p:spPr>
        </p:pic>
      </p:grpSp>
      <p:pic>
        <p:nvPicPr>
          <p:cNvPr id="26" name="Object 28">
            <a:extLst>
              <a:ext uri="{FF2B5EF4-FFF2-40B4-BE49-F238E27FC236}">
                <a16:creationId xmlns:a16="http://schemas.microsoft.com/office/drawing/2014/main" id="{13C69C05-A774-0466-D20B-2898817CD00E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295347" y="5388823"/>
            <a:ext cx="2023191" cy="813772"/>
          </a:xfrm>
          <a:prstGeom prst="rect">
            <a:avLst/>
          </a:prstGeom>
        </p:spPr>
      </p:pic>
      <p:pic>
        <p:nvPicPr>
          <p:cNvPr id="27" name="Object 29">
            <a:extLst>
              <a:ext uri="{FF2B5EF4-FFF2-40B4-BE49-F238E27FC236}">
                <a16:creationId xmlns:a16="http://schemas.microsoft.com/office/drawing/2014/main" id="{7CD6CB31-37BD-201F-D612-451548F6D032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269706" y="6043098"/>
            <a:ext cx="3429600" cy="806124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A2F3431C-788B-EC34-0958-9B757DF8FA61}"/>
              </a:ext>
            </a:extLst>
          </p:cNvPr>
          <p:cNvGrpSpPr/>
          <p:nvPr/>
        </p:nvGrpSpPr>
        <p:grpSpPr>
          <a:xfrm>
            <a:off x="9514970" y="6474705"/>
            <a:ext cx="2873204" cy="310030"/>
            <a:chOff x="9527463" y="6524474"/>
            <a:chExt cx="2873204" cy="310030"/>
          </a:xfrm>
        </p:grpSpPr>
        <p:pic>
          <p:nvPicPr>
            <p:cNvPr id="41" name="Object 31">
              <a:extLst>
                <a:ext uri="{FF2B5EF4-FFF2-40B4-BE49-F238E27FC236}">
                  <a16:creationId xmlns:a16="http://schemas.microsoft.com/office/drawing/2014/main" id="{9CB7DD9F-5CBF-3A9E-E69B-FF2A1B823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0800000">
              <a:off x="9527463" y="6524474"/>
              <a:ext cx="2873204" cy="310030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2E9F825-9D85-AA99-0168-88A65C73E475}"/>
              </a:ext>
            </a:extLst>
          </p:cNvPr>
          <p:cNvGrpSpPr/>
          <p:nvPr/>
        </p:nvGrpSpPr>
        <p:grpSpPr>
          <a:xfrm>
            <a:off x="9626419" y="6851402"/>
            <a:ext cx="2873204" cy="310030"/>
            <a:chOff x="9638912" y="6901171"/>
            <a:chExt cx="2873204" cy="310030"/>
          </a:xfrm>
        </p:grpSpPr>
        <p:pic>
          <p:nvPicPr>
            <p:cNvPr id="40" name="Object 34">
              <a:extLst>
                <a:ext uri="{FF2B5EF4-FFF2-40B4-BE49-F238E27FC236}">
                  <a16:creationId xmlns:a16="http://schemas.microsoft.com/office/drawing/2014/main" id="{C36AA82E-4B44-06A0-A33B-844A1E9AB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38912" y="6901171"/>
              <a:ext cx="2873204" cy="310030"/>
            </a:xfrm>
            <a:prstGeom prst="rect">
              <a:avLst/>
            </a:prstGeom>
          </p:spPr>
        </p:pic>
      </p:grpSp>
      <p:pic>
        <p:nvPicPr>
          <p:cNvPr id="30" name="Object 36">
            <a:extLst>
              <a:ext uri="{FF2B5EF4-FFF2-40B4-BE49-F238E27FC236}">
                <a16:creationId xmlns:a16="http://schemas.microsoft.com/office/drawing/2014/main" id="{97FBE78F-EEBC-12E5-5623-31B95B8C522C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796275" y="6917085"/>
            <a:ext cx="2526734" cy="813772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0E1C0C-604F-E0A3-F460-E00D5D9AF990}"/>
              </a:ext>
            </a:extLst>
          </p:cNvPr>
          <p:cNvGrpSpPr/>
          <p:nvPr/>
        </p:nvGrpSpPr>
        <p:grpSpPr>
          <a:xfrm>
            <a:off x="5892678" y="7689098"/>
            <a:ext cx="2873204" cy="310030"/>
            <a:chOff x="5905171" y="7738867"/>
            <a:chExt cx="2873204" cy="310030"/>
          </a:xfrm>
        </p:grpSpPr>
        <p:pic>
          <p:nvPicPr>
            <p:cNvPr id="39" name="Object 38">
              <a:extLst>
                <a:ext uri="{FF2B5EF4-FFF2-40B4-BE49-F238E27FC236}">
                  <a16:creationId xmlns:a16="http://schemas.microsoft.com/office/drawing/2014/main" id="{8F92E13D-606E-F410-8F94-1EB450C32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05171" y="7738867"/>
              <a:ext cx="2873204" cy="310030"/>
            </a:xfrm>
            <a:prstGeom prst="rect">
              <a:avLst/>
            </a:prstGeom>
          </p:spPr>
        </p:pic>
      </p:grpSp>
      <p:pic>
        <p:nvPicPr>
          <p:cNvPr id="32" name="Object 40">
            <a:extLst>
              <a:ext uri="{FF2B5EF4-FFF2-40B4-BE49-F238E27FC236}">
                <a16:creationId xmlns:a16="http://schemas.microsoft.com/office/drawing/2014/main" id="{5DB67C07-0555-E35C-01F3-1DB8C2DB18CD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481800" y="7305362"/>
            <a:ext cx="2013667" cy="813772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90CD85E-6BB7-6A8F-8B78-1CBD10998DE3}"/>
              </a:ext>
            </a:extLst>
          </p:cNvPr>
          <p:cNvGrpSpPr/>
          <p:nvPr/>
        </p:nvGrpSpPr>
        <p:grpSpPr>
          <a:xfrm>
            <a:off x="9623726" y="8579922"/>
            <a:ext cx="2873204" cy="310030"/>
            <a:chOff x="9636219" y="8629691"/>
            <a:chExt cx="2873204" cy="310030"/>
          </a:xfrm>
        </p:grpSpPr>
        <p:pic>
          <p:nvPicPr>
            <p:cNvPr id="38" name="Object 42">
              <a:extLst>
                <a:ext uri="{FF2B5EF4-FFF2-40B4-BE49-F238E27FC236}">
                  <a16:creationId xmlns:a16="http://schemas.microsoft.com/office/drawing/2014/main" id="{C6B02766-1A45-E080-9B65-C274CF074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36219" y="8629691"/>
              <a:ext cx="2873204" cy="310030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B4DC10F-9FFA-1438-23EE-60819B5CA594}"/>
              </a:ext>
            </a:extLst>
          </p:cNvPr>
          <p:cNvGrpSpPr/>
          <p:nvPr/>
        </p:nvGrpSpPr>
        <p:grpSpPr>
          <a:xfrm>
            <a:off x="9514970" y="8246588"/>
            <a:ext cx="2873204" cy="310030"/>
            <a:chOff x="9527463" y="8296357"/>
            <a:chExt cx="2873204" cy="310030"/>
          </a:xfrm>
        </p:grpSpPr>
        <p:pic>
          <p:nvPicPr>
            <p:cNvPr id="37" name="Object 45">
              <a:extLst>
                <a:ext uri="{FF2B5EF4-FFF2-40B4-BE49-F238E27FC236}">
                  <a16:creationId xmlns:a16="http://schemas.microsoft.com/office/drawing/2014/main" id="{5BF988EC-5D8C-5E91-9CD2-C3361888D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0800000">
              <a:off x="9527463" y="8296357"/>
              <a:ext cx="2873204" cy="310030"/>
            </a:xfrm>
            <a:prstGeom prst="rect">
              <a:avLst/>
            </a:prstGeom>
          </p:spPr>
        </p:pic>
      </p:grpSp>
      <p:pic>
        <p:nvPicPr>
          <p:cNvPr id="35" name="Object 47">
            <a:extLst>
              <a:ext uri="{FF2B5EF4-FFF2-40B4-BE49-F238E27FC236}">
                <a16:creationId xmlns:a16="http://schemas.microsoft.com/office/drawing/2014/main" id="{C5AA8229-1A62-5A68-1610-4B470341094C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830812" y="7817433"/>
            <a:ext cx="2594105" cy="813772"/>
          </a:xfrm>
          <a:prstGeom prst="rect">
            <a:avLst/>
          </a:prstGeom>
        </p:spPr>
      </p:pic>
      <p:pic>
        <p:nvPicPr>
          <p:cNvPr id="36" name="Object 48">
            <a:extLst>
              <a:ext uri="{FF2B5EF4-FFF2-40B4-BE49-F238E27FC236}">
                <a16:creationId xmlns:a16="http://schemas.microsoft.com/office/drawing/2014/main" id="{6939E8A0-46AF-A0C0-43EA-EE8845F63D39}"/>
              </a:ext>
            </a:extLst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894950" y="8638526"/>
            <a:ext cx="4364810" cy="113762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5F08CCF-E61A-41BA-5E67-F02AB0EB4F61}"/>
              </a:ext>
            </a:extLst>
          </p:cNvPr>
          <p:cNvSpPr txBox="1"/>
          <p:nvPr/>
        </p:nvSpPr>
        <p:spPr>
          <a:xfrm>
            <a:off x="16053352" y="95448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4"/>
                </a:solidFill>
              </a:rPr>
              <a:t>05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349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7C85A19-8D1A-888C-F68C-2C70E9A34F48}"/>
              </a:ext>
            </a:extLst>
          </p:cNvPr>
          <p:cNvGrpSpPr/>
          <p:nvPr/>
        </p:nvGrpSpPr>
        <p:grpSpPr>
          <a:xfrm>
            <a:off x="1037885" y="1461731"/>
            <a:ext cx="16190476" cy="9524"/>
            <a:chOff x="1047619" y="1480837"/>
            <a:chExt cx="16190476" cy="9524"/>
          </a:xfrm>
        </p:grpSpPr>
        <p:pic>
          <p:nvPicPr>
            <p:cNvPr id="60" name="Object 2">
              <a:extLst>
                <a:ext uri="{FF2B5EF4-FFF2-40B4-BE49-F238E27FC236}">
                  <a16:creationId xmlns:a16="http://schemas.microsoft.com/office/drawing/2014/main" id="{DE1BBD9B-E409-1460-0C92-62BDAAB11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>
            <a:extLst>
              <a:ext uri="{FF2B5EF4-FFF2-40B4-BE49-F238E27FC236}">
                <a16:creationId xmlns:a16="http://schemas.microsoft.com/office/drawing/2014/main" id="{9757203E-39C6-7F21-EB83-52F15A941B7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16945" y="647700"/>
            <a:ext cx="2947465" cy="923542"/>
          </a:xfrm>
          <a:prstGeom prst="rect">
            <a:avLst/>
          </a:prstGeom>
        </p:spPr>
      </p:pic>
      <p:pic>
        <p:nvPicPr>
          <p:cNvPr id="7" name="Object 6">
            <a:extLst>
              <a:ext uri="{FF2B5EF4-FFF2-40B4-BE49-F238E27FC236}">
                <a16:creationId xmlns:a16="http://schemas.microsoft.com/office/drawing/2014/main" id="{44CDA1AB-C0F6-0D5C-73A8-2BA9F62AE5E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9720" y="658575"/>
            <a:ext cx="1921328" cy="853404"/>
          </a:xfrm>
          <a:prstGeom prst="rect">
            <a:avLst/>
          </a:prstGeom>
        </p:spPr>
      </p:pic>
      <p:pic>
        <p:nvPicPr>
          <p:cNvPr id="8" name="Object 7">
            <a:extLst>
              <a:ext uri="{FF2B5EF4-FFF2-40B4-BE49-F238E27FC236}">
                <a16:creationId xmlns:a16="http://schemas.microsoft.com/office/drawing/2014/main" id="{C620F0C5-7DB3-FB23-AE69-84912B59964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5507" y="1628526"/>
            <a:ext cx="2939768" cy="1164635"/>
          </a:xfrm>
          <a:prstGeom prst="rect">
            <a:avLst/>
          </a:prstGeom>
        </p:spPr>
      </p:pic>
      <p:pic>
        <p:nvPicPr>
          <p:cNvPr id="11" name="Object 11">
            <a:extLst>
              <a:ext uri="{FF2B5EF4-FFF2-40B4-BE49-F238E27FC236}">
                <a16:creationId xmlns:a16="http://schemas.microsoft.com/office/drawing/2014/main" id="{587E3A13-D05D-281D-CF50-52DBDE2BB5C0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18" y="3815963"/>
            <a:ext cx="8258565" cy="1134632"/>
          </a:xfrm>
          <a:prstGeom prst="rect">
            <a:avLst/>
          </a:prstGeom>
        </p:spPr>
      </p:pic>
      <p:pic>
        <p:nvPicPr>
          <p:cNvPr id="16" name="Object 15">
            <a:extLst>
              <a:ext uri="{FF2B5EF4-FFF2-40B4-BE49-F238E27FC236}">
                <a16:creationId xmlns:a16="http://schemas.microsoft.com/office/drawing/2014/main" id="{1083E10A-D618-FF6C-65C1-5B25B40B26E8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3400" y="6222140"/>
            <a:ext cx="7498103" cy="162096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87A403BA-75F5-A9BA-D94F-72E61C342A60}"/>
              </a:ext>
            </a:extLst>
          </p:cNvPr>
          <p:cNvSpPr txBox="1"/>
          <p:nvPr/>
        </p:nvSpPr>
        <p:spPr>
          <a:xfrm>
            <a:off x="16053352" y="95448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4"/>
                </a:solidFill>
              </a:rPr>
              <a:t>06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  <p:grpSp>
        <p:nvGrpSpPr>
          <p:cNvPr id="2" name="그룹 1002">
            <a:extLst>
              <a:ext uri="{FF2B5EF4-FFF2-40B4-BE49-F238E27FC236}">
                <a16:creationId xmlns:a16="http://schemas.microsoft.com/office/drawing/2014/main" id="{190451D0-E36C-FBAF-8885-C59839452CAE}"/>
              </a:ext>
            </a:extLst>
          </p:cNvPr>
          <p:cNvGrpSpPr/>
          <p:nvPr/>
        </p:nvGrpSpPr>
        <p:grpSpPr>
          <a:xfrm>
            <a:off x="1627821" y="3397544"/>
            <a:ext cx="6751213" cy="1886220"/>
            <a:chOff x="1627821" y="3397544"/>
            <a:chExt cx="6751213" cy="1886220"/>
          </a:xfrm>
        </p:grpSpPr>
        <p:pic>
          <p:nvPicPr>
            <p:cNvPr id="4" name="Object 9">
              <a:extLst>
                <a:ext uri="{FF2B5EF4-FFF2-40B4-BE49-F238E27FC236}">
                  <a16:creationId xmlns:a16="http://schemas.microsoft.com/office/drawing/2014/main" id="{9D2B5BDD-FFEE-33B7-5E73-71641C448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7821" y="3397544"/>
              <a:ext cx="6751213" cy="1886220"/>
            </a:xfrm>
            <a:prstGeom prst="rect">
              <a:avLst/>
            </a:prstGeom>
          </p:spPr>
        </p:pic>
      </p:grpSp>
      <p:grpSp>
        <p:nvGrpSpPr>
          <p:cNvPr id="6" name="그룹 1003">
            <a:extLst>
              <a:ext uri="{FF2B5EF4-FFF2-40B4-BE49-F238E27FC236}">
                <a16:creationId xmlns:a16="http://schemas.microsoft.com/office/drawing/2014/main" id="{239C0934-2A34-CA33-DD51-8A19EC41F3D2}"/>
              </a:ext>
            </a:extLst>
          </p:cNvPr>
          <p:cNvGrpSpPr/>
          <p:nvPr/>
        </p:nvGrpSpPr>
        <p:grpSpPr>
          <a:xfrm>
            <a:off x="1561905" y="6027964"/>
            <a:ext cx="6736076" cy="1955497"/>
            <a:chOff x="1561905" y="6027964"/>
            <a:chExt cx="6736076" cy="1955497"/>
          </a:xfrm>
        </p:grpSpPr>
        <p:pic>
          <p:nvPicPr>
            <p:cNvPr id="10" name="Object 13">
              <a:extLst>
                <a:ext uri="{FF2B5EF4-FFF2-40B4-BE49-F238E27FC236}">
                  <a16:creationId xmlns:a16="http://schemas.microsoft.com/office/drawing/2014/main" id="{F92B865F-E611-20FA-AC34-BF9FC56F8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61905" y="6027964"/>
              <a:ext cx="6736076" cy="1955497"/>
            </a:xfrm>
            <a:prstGeom prst="rect">
              <a:avLst/>
            </a:prstGeom>
          </p:spPr>
        </p:pic>
      </p:grpSp>
      <p:pic>
        <p:nvPicPr>
          <p:cNvPr id="12" name="Object 15">
            <a:extLst>
              <a:ext uri="{FF2B5EF4-FFF2-40B4-BE49-F238E27FC236}">
                <a16:creationId xmlns:a16="http://schemas.microsoft.com/office/drawing/2014/main" id="{581EBE44-11FC-E2FE-282C-75EA7F856ED1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8220" y="6298322"/>
            <a:ext cx="7190227" cy="1461332"/>
          </a:xfrm>
          <a:prstGeom prst="rect">
            <a:avLst/>
          </a:prstGeom>
        </p:spPr>
      </p:pic>
      <p:grpSp>
        <p:nvGrpSpPr>
          <p:cNvPr id="13" name="그룹 1004">
            <a:extLst>
              <a:ext uri="{FF2B5EF4-FFF2-40B4-BE49-F238E27FC236}">
                <a16:creationId xmlns:a16="http://schemas.microsoft.com/office/drawing/2014/main" id="{C83D977E-163A-59CA-6839-93E728152E08}"/>
              </a:ext>
            </a:extLst>
          </p:cNvPr>
          <p:cNvGrpSpPr/>
          <p:nvPr/>
        </p:nvGrpSpPr>
        <p:grpSpPr>
          <a:xfrm>
            <a:off x="10143465" y="3397544"/>
            <a:ext cx="6736076" cy="1955497"/>
            <a:chOff x="10143465" y="3397544"/>
            <a:chExt cx="6736076" cy="1955497"/>
          </a:xfrm>
        </p:grpSpPr>
        <p:pic>
          <p:nvPicPr>
            <p:cNvPr id="15" name="Object 17">
              <a:extLst>
                <a:ext uri="{FF2B5EF4-FFF2-40B4-BE49-F238E27FC236}">
                  <a16:creationId xmlns:a16="http://schemas.microsoft.com/office/drawing/2014/main" id="{D928B74F-D09F-A534-01A1-4AFD14F18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43465" y="3397544"/>
              <a:ext cx="6736076" cy="1955497"/>
            </a:xfrm>
            <a:prstGeom prst="rect">
              <a:avLst/>
            </a:prstGeom>
          </p:spPr>
        </p:pic>
      </p:grpSp>
      <p:pic>
        <p:nvPicPr>
          <p:cNvPr id="17" name="Object 19">
            <a:extLst>
              <a:ext uri="{FF2B5EF4-FFF2-40B4-BE49-F238E27FC236}">
                <a16:creationId xmlns:a16="http://schemas.microsoft.com/office/drawing/2014/main" id="{04B65B8C-3794-6E07-7CB1-23494CA703D4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191405" y="3872909"/>
            <a:ext cx="7485008" cy="988408"/>
          </a:xfrm>
          <a:prstGeom prst="rect">
            <a:avLst/>
          </a:prstGeom>
        </p:spPr>
      </p:pic>
      <p:grpSp>
        <p:nvGrpSpPr>
          <p:cNvPr id="18" name="그룹 1005">
            <a:extLst>
              <a:ext uri="{FF2B5EF4-FFF2-40B4-BE49-F238E27FC236}">
                <a16:creationId xmlns:a16="http://schemas.microsoft.com/office/drawing/2014/main" id="{5A214BD8-5F91-489C-AEFB-3228C356DB44}"/>
              </a:ext>
            </a:extLst>
          </p:cNvPr>
          <p:cNvGrpSpPr/>
          <p:nvPr/>
        </p:nvGrpSpPr>
        <p:grpSpPr>
          <a:xfrm>
            <a:off x="10143465" y="6027964"/>
            <a:ext cx="6736076" cy="1955497"/>
            <a:chOff x="10143465" y="6027964"/>
            <a:chExt cx="6736076" cy="1955497"/>
          </a:xfrm>
        </p:grpSpPr>
        <p:pic>
          <p:nvPicPr>
            <p:cNvPr id="19" name="Object 21">
              <a:extLst>
                <a:ext uri="{FF2B5EF4-FFF2-40B4-BE49-F238E27FC236}">
                  <a16:creationId xmlns:a16="http://schemas.microsoft.com/office/drawing/2014/main" id="{429F8B3F-C930-AE52-0904-42ED17F49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43465" y="6027964"/>
              <a:ext cx="6736076" cy="1955497"/>
            </a:xfrm>
            <a:prstGeom prst="rect">
              <a:avLst/>
            </a:prstGeom>
          </p:spPr>
        </p:pic>
      </p:grpSp>
      <p:pic>
        <p:nvPicPr>
          <p:cNvPr id="20" name="Object 23">
            <a:extLst>
              <a:ext uri="{FF2B5EF4-FFF2-40B4-BE49-F238E27FC236}">
                <a16:creationId xmlns:a16="http://schemas.microsoft.com/office/drawing/2014/main" id="{A37543E5-C092-6736-7A99-0449DD2B792B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63508" y="6506965"/>
            <a:ext cx="7826989" cy="1000008"/>
          </a:xfrm>
          <a:prstGeom prst="rect">
            <a:avLst/>
          </a:prstGeom>
        </p:spPr>
      </p:pic>
      <p:pic>
        <p:nvPicPr>
          <p:cNvPr id="21" name="Object 24">
            <a:extLst>
              <a:ext uri="{FF2B5EF4-FFF2-40B4-BE49-F238E27FC236}">
                <a16:creationId xmlns:a16="http://schemas.microsoft.com/office/drawing/2014/main" id="{87BDD00B-9913-0B47-1C6F-51E1EBCC3D57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989947" y="4604279"/>
            <a:ext cx="3228590" cy="843800"/>
          </a:xfrm>
          <a:prstGeom prst="rect">
            <a:avLst/>
          </a:prstGeom>
        </p:spPr>
      </p:pic>
      <p:pic>
        <p:nvPicPr>
          <p:cNvPr id="22" name="Object 25">
            <a:extLst>
              <a:ext uri="{FF2B5EF4-FFF2-40B4-BE49-F238E27FC236}">
                <a16:creationId xmlns:a16="http://schemas.microsoft.com/office/drawing/2014/main" id="{065EC240-FD36-8196-35A2-2A8BBB64E81F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526481" y="7218888"/>
            <a:ext cx="2173104" cy="843799"/>
          </a:xfrm>
          <a:prstGeom prst="rect">
            <a:avLst/>
          </a:prstGeom>
        </p:spPr>
      </p:pic>
      <p:pic>
        <p:nvPicPr>
          <p:cNvPr id="23" name="Object 26">
            <a:extLst>
              <a:ext uri="{FF2B5EF4-FFF2-40B4-BE49-F238E27FC236}">
                <a16:creationId xmlns:a16="http://schemas.microsoft.com/office/drawing/2014/main" id="{E5E9A940-9F99-FDFF-035B-9E00B9E6AC23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708584" y="4578403"/>
            <a:ext cx="2838485" cy="843799"/>
          </a:xfrm>
          <a:prstGeom prst="rect">
            <a:avLst/>
          </a:prstGeom>
        </p:spPr>
      </p:pic>
      <p:pic>
        <p:nvPicPr>
          <p:cNvPr id="24" name="Object 27">
            <a:extLst>
              <a:ext uri="{FF2B5EF4-FFF2-40B4-BE49-F238E27FC236}">
                <a16:creationId xmlns:a16="http://schemas.microsoft.com/office/drawing/2014/main" id="{F968B1B7-B96A-8D7C-8017-235F8019C91A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481165" y="7366174"/>
            <a:ext cx="5303771" cy="828047"/>
          </a:xfrm>
          <a:prstGeom prst="rect">
            <a:avLst/>
          </a:prstGeom>
        </p:spPr>
      </p:pic>
      <p:pic>
        <p:nvPicPr>
          <p:cNvPr id="25" name="Object 11">
            <a:extLst>
              <a:ext uri="{FF2B5EF4-FFF2-40B4-BE49-F238E27FC236}">
                <a16:creationId xmlns:a16="http://schemas.microsoft.com/office/drawing/2014/main" id="{5F252473-9ADE-F92D-EC75-7036C5A28BC6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0642" y="3902318"/>
            <a:ext cx="8010594" cy="92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914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DD10B92-39BF-8F3D-9D86-30A84DD49DFB}"/>
              </a:ext>
            </a:extLst>
          </p:cNvPr>
          <p:cNvGrpSpPr/>
          <p:nvPr/>
        </p:nvGrpSpPr>
        <p:grpSpPr>
          <a:xfrm>
            <a:off x="1030724" y="1471255"/>
            <a:ext cx="16190476" cy="9524"/>
            <a:chOff x="1047619" y="1480837"/>
            <a:chExt cx="16190476" cy="9524"/>
          </a:xfrm>
        </p:grpSpPr>
        <p:pic>
          <p:nvPicPr>
            <p:cNvPr id="30" name="Object 2">
              <a:extLst>
                <a:ext uri="{FF2B5EF4-FFF2-40B4-BE49-F238E27FC236}">
                  <a16:creationId xmlns:a16="http://schemas.microsoft.com/office/drawing/2014/main" id="{5B21B533-EDC4-2219-A6C4-68656C9BD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4" name="Object 4">
            <a:extLst>
              <a:ext uri="{FF2B5EF4-FFF2-40B4-BE49-F238E27FC236}">
                <a16:creationId xmlns:a16="http://schemas.microsoft.com/office/drawing/2014/main" id="{2DBACEBD-A64F-516E-F077-A26C64C0D47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09784" y="657224"/>
            <a:ext cx="2947465" cy="923542"/>
          </a:xfrm>
          <a:prstGeom prst="rect">
            <a:avLst/>
          </a:prstGeom>
        </p:spPr>
      </p:pic>
      <p:pic>
        <p:nvPicPr>
          <p:cNvPr id="12" name="Object 6">
            <a:extLst>
              <a:ext uri="{FF2B5EF4-FFF2-40B4-BE49-F238E27FC236}">
                <a16:creationId xmlns:a16="http://schemas.microsoft.com/office/drawing/2014/main" id="{D09F69A9-24DA-CE9E-BD68-C821ED5F2D7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59" y="668099"/>
            <a:ext cx="1921328" cy="853404"/>
          </a:xfrm>
          <a:prstGeom prst="rect">
            <a:avLst/>
          </a:prstGeom>
        </p:spPr>
      </p:pic>
      <p:pic>
        <p:nvPicPr>
          <p:cNvPr id="13" name="Object 7">
            <a:extLst>
              <a:ext uri="{FF2B5EF4-FFF2-40B4-BE49-F238E27FC236}">
                <a16:creationId xmlns:a16="http://schemas.microsoft.com/office/drawing/2014/main" id="{C3A373D8-E931-0559-6CC8-4C0120E03339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8346" y="1638050"/>
            <a:ext cx="2966435" cy="116463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F5BDDCA-A96E-8CAB-5DB9-FE71E27F3087}"/>
              </a:ext>
            </a:extLst>
          </p:cNvPr>
          <p:cNvSpPr txBox="1"/>
          <p:nvPr/>
        </p:nvSpPr>
        <p:spPr>
          <a:xfrm>
            <a:off x="16053352" y="95448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4"/>
                </a:solidFill>
              </a:rPr>
              <a:t>07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  <p:grpSp>
        <p:nvGrpSpPr>
          <p:cNvPr id="3" name="그룹 1002">
            <a:extLst>
              <a:ext uri="{FF2B5EF4-FFF2-40B4-BE49-F238E27FC236}">
                <a16:creationId xmlns:a16="http://schemas.microsoft.com/office/drawing/2014/main" id="{EE4E65D2-8F7B-B180-32FF-8499D96CC904}"/>
              </a:ext>
            </a:extLst>
          </p:cNvPr>
          <p:cNvGrpSpPr/>
          <p:nvPr/>
        </p:nvGrpSpPr>
        <p:grpSpPr>
          <a:xfrm>
            <a:off x="1047619" y="4585150"/>
            <a:ext cx="6751213" cy="1886220"/>
            <a:chOff x="1047619" y="4585150"/>
            <a:chExt cx="6751213" cy="1886220"/>
          </a:xfrm>
        </p:grpSpPr>
        <p:pic>
          <p:nvPicPr>
            <p:cNvPr id="5" name="Object 9">
              <a:extLst>
                <a:ext uri="{FF2B5EF4-FFF2-40B4-BE49-F238E27FC236}">
                  <a16:creationId xmlns:a16="http://schemas.microsoft.com/office/drawing/2014/main" id="{A8010395-C355-1737-5BA8-6C1F414CA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7619" y="4585150"/>
              <a:ext cx="6751213" cy="1886220"/>
            </a:xfrm>
            <a:prstGeom prst="rect">
              <a:avLst/>
            </a:prstGeom>
          </p:spPr>
        </p:pic>
      </p:grpSp>
      <p:pic>
        <p:nvPicPr>
          <p:cNvPr id="6" name="Object 11">
            <a:extLst>
              <a:ext uri="{FF2B5EF4-FFF2-40B4-BE49-F238E27FC236}">
                <a16:creationId xmlns:a16="http://schemas.microsoft.com/office/drawing/2014/main" id="{184E5B66-E89E-60B7-C7ED-76A8C20F9C0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1878" y="5095248"/>
            <a:ext cx="7084184" cy="951165"/>
          </a:xfrm>
          <a:prstGeom prst="rect">
            <a:avLst/>
          </a:prstGeom>
        </p:spPr>
      </p:pic>
      <p:grpSp>
        <p:nvGrpSpPr>
          <p:cNvPr id="7" name="그룹 1003">
            <a:extLst>
              <a:ext uri="{FF2B5EF4-FFF2-40B4-BE49-F238E27FC236}">
                <a16:creationId xmlns:a16="http://schemas.microsoft.com/office/drawing/2014/main" id="{E1EA7978-E263-857C-909B-88606F2FD601}"/>
              </a:ext>
            </a:extLst>
          </p:cNvPr>
          <p:cNvGrpSpPr/>
          <p:nvPr/>
        </p:nvGrpSpPr>
        <p:grpSpPr>
          <a:xfrm>
            <a:off x="10421574" y="3375416"/>
            <a:ext cx="6736076" cy="1955497"/>
            <a:chOff x="10421574" y="3375416"/>
            <a:chExt cx="6736076" cy="1955497"/>
          </a:xfrm>
        </p:grpSpPr>
        <p:pic>
          <p:nvPicPr>
            <p:cNvPr id="8" name="Object 13">
              <a:extLst>
                <a:ext uri="{FF2B5EF4-FFF2-40B4-BE49-F238E27FC236}">
                  <a16:creationId xmlns:a16="http://schemas.microsoft.com/office/drawing/2014/main" id="{44633F6B-048C-0502-866E-6C022FE08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21574" y="3375416"/>
              <a:ext cx="6736076" cy="1955497"/>
            </a:xfrm>
            <a:prstGeom prst="rect">
              <a:avLst/>
            </a:prstGeom>
          </p:spPr>
        </p:pic>
      </p:grpSp>
      <p:pic>
        <p:nvPicPr>
          <p:cNvPr id="9" name="Object 15">
            <a:extLst>
              <a:ext uri="{FF2B5EF4-FFF2-40B4-BE49-F238E27FC236}">
                <a16:creationId xmlns:a16="http://schemas.microsoft.com/office/drawing/2014/main" id="{0F506992-4870-687F-28BF-3798A5B79654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63445" y="3844894"/>
            <a:ext cx="7370636" cy="1000008"/>
          </a:xfrm>
          <a:prstGeom prst="rect">
            <a:avLst/>
          </a:prstGeom>
        </p:spPr>
      </p:pic>
      <p:pic>
        <p:nvPicPr>
          <p:cNvPr id="10" name="Object 16">
            <a:extLst>
              <a:ext uri="{FF2B5EF4-FFF2-40B4-BE49-F238E27FC236}">
                <a16:creationId xmlns:a16="http://schemas.microsoft.com/office/drawing/2014/main" id="{8BC9C35E-FA87-FB8B-DEDF-DEA4B1CC17E7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550871" y="4582151"/>
            <a:ext cx="4676485" cy="843799"/>
          </a:xfrm>
          <a:prstGeom prst="rect">
            <a:avLst/>
          </a:prstGeom>
        </p:spPr>
      </p:pic>
      <p:pic>
        <p:nvPicPr>
          <p:cNvPr id="11" name="Object 17">
            <a:extLst>
              <a:ext uri="{FF2B5EF4-FFF2-40B4-BE49-F238E27FC236}">
                <a16:creationId xmlns:a16="http://schemas.microsoft.com/office/drawing/2014/main" id="{F14DD1F4-17D4-1639-B878-E40C51CA7417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49536" y="5766009"/>
            <a:ext cx="6072609" cy="843799"/>
          </a:xfrm>
          <a:prstGeom prst="rect">
            <a:avLst/>
          </a:prstGeom>
        </p:spPr>
      </p:pic>
      <p:grpSp>
        <p:nvGrpSpPr>
          <p:cNvPr id="14" name="그룹 1004">
            <a:extLst>
              <a:ext uri="{FF2B5EF4-FFF2-40B4-BE49-F238E27FC236}">
                <a16:creationId xmlns:a16="http://schemas.microsoft.com/office/drawing/2014/main" id="{A414B723-C895-E2A2-50B9-174C80263E50}"/>
              </a:ext>
            </a:extLst>
          </p:cNvPr>
          <p:cNvGrpSpPr/>
          <p:nvPr/>
        </p:nvGrpSpPr>
        <p:grpSpPr>
          <a:xfrm>
            <a:off x="10421574" y="6016966"/>
            <a:ext cx="6736076" cy="1955497"/>
            <a:chOff x="10421574" y="6016966"/>
            <a:chExt cx="6736076" cy="1955497"/>
          </a:xfrm>
        </p:grpSpPr>
        <p:pic>
          <p:nvPicPr>
            <p:cNvPr id="16" name="Object 19">
              <a:extLst>
                <a:ext uri="{FF2B5EF4-FFF2-40B4-BE49-F238E27FC236}">
                  <a16:creationId xmlns:a16="http://schemas.microsoft.com/office/drawing/2014/main" id="{5709F0AE-5F3B-830F-E7CD-7C2C4C990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21574" y="6016966"/>
              <a:ext cx="6736076" cy="1955497"/>
            </a:xfrm>
            <a:prstGeom prst="rect">
              <a:avLst/>
            </a:prstGeom>
          </p:spPr>
        </p:pic>
      </p:grpSp>
      <p:pic>
        <p:nvPicPr>
          <p:cNvPr id="31" name="Object 21">
            <a:extLst>
              <a:ext uri="{FF2B5EF4-FFF2-40B4-BE49-F238E27FC236}">
                <a16:creationId xmlns:a16="http://schemas.microsoft.com/office/drawing/2014/main" id="{EE9FF643-79F7-6CBD-C8BD-D8A31E6E2600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24383" y="6476917"/>
            <a:ext cx="7474941" cy="1019055"/>
          </a:xfrm>
          <a:prstGeom prst="rect">
            <a:avLst/>
          </a:prstGeom>
        </p:spPr>
      </p:pic>
      <p:pic>
        <p:nvPicPr>
          <p:cNvPr id="33" name="Object 22">
            <a:extLst>
              <a:ext uri="{FF2B5EF4-FFF2-40B4-BE49-F238E27FC236}">
                <a16:creationId xmlns:a16="http://schemas.microsoft.com/office/drawing/2014/main" id="{92DDDACD-C26D-CBA2-2F25-343DF308073C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550915" y="7223698"/>
            <a:ext cx="4676485" cy="843799"/>
          </a:xfrm>
          <a:prstGeom prst="rect">
            <a:avLst/>
          </a:prstGeom>
        </p:spPr>
      </p:pic>
      <p:grpSp>
        <p:nvGrpSpPr>
          <p:cNvPr id="34" name="그룹 1005">
            <a:extLst>
              <a:ext uri="{FF2B5EF4-FFF2-40B4-BE49-F238E27FC236}">
                <a16:creationId xmlns:a16="http://schemas.microsoft.com/office/drawing/2014/main" id="{CB9A19D3-45AA-7536-94A2-E90E0D8108E5}"/>
              </a:ext>
            </a:extLst>
          </p:cNvPr>
          <p:cNvGrpSpPr/>
          <p:nvPr/>
        </p:nvGrpSpPr>
        <p:grpSpPr>
          <a:xfrm>
            <a:off x="6709256" y="4305827"/>
            <a:ext cx="5234124" cy="2647655"/>
            <a:chOff x="6709256" y="4305827"/>
            <a:chExt cx="5234124" cy="2647655"/>
          </a:xfrm>
        </p:grpSpPr>
        <p:pic>
          <p:nvPicPr>
            <p:cNvPr id="35" name="Object 24">
              <a:extLst>
                <a:ext uri="{FF2B5EF4-FFF2-40B4-BE49-F238E27FC236}">
                  <a16:creationId xmlns:a16="http://schemas.microsoft.com/office/drawing/2014/main" id="{F30B5826-AC52-3E79-57CF-132EAD5D7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6709256" y="4305827"/>
              <a:ext cx="5234124" cy="26476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0686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0406" y="677681"/>
            <a:ext cx="1921328" cy="85340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8645" y="549245"/>
            <a:ext cx="3656707" cy="1109031"/>
          </a:xfrm>
          <a:prstGeom prst="rect">
            <a:avLst/>
          </a:prstGeom>
        </p:spPr>
      </p:pic>
      <p:pic>
        <p:nvPicPr>
          <p:cNvPr id="2" name="딩동영상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87545" y="1531085"/>
            <a:ext cx="15510623" cy="87247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053352" y="95448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4"/>
                </a:solidFill>
              </a:rPr>
              <a:t>08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27</Words>
  <Application>Microsoft Office PowerPoint</Application>
  <PresentationFormat>사용자 지정</PresentationFormat>
  <Paragraphs>27</Paragraphs>
  <Slides>30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3" baseType="lpstr"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공소연</cp:lastModifiedBy>
  <cp:revision>10</cp:revision>
  <dcterms:created xsi:type="dcterms:W3CDTF">2023-08-23T20:56:41Z</dcterms:created>
  <dcterms:modified xsi:type="dcterms:W3CDTF">2023-08-23T14:39:43Z</dcterms:modified>
</cp:coreProperties>
</file>